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645525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66629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снег), туман. Ветер северо-восточный 7-12 м/с. Температура воздуха ночью 1-3, днем 6-8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14347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3961</cp:revision>
  <cp:lastPrinted>2021-07-01T03:56:27Z</cp:lastPrinted>
  <dcterms:created xsi:type="dcterms:W3CDTF">2018-03-27T06:03:00Z</dcterms:created>
  <dcterms:modified xsi:type="dcterms:W3CDTF">2026-02-26T06:51:44Z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