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3546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1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2026 г. по 20 ч. 27 февраля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22-24 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9230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2" y="2545825"/>
            <a:ext cx="4676885" cy="1049712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а:Р. Маркевич/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33814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5492</cp:revision>
  <cp:lastPrinted>2025-12-12T07:56:19Z</cp:lastPrinted>
  <dcterms:created xsi:type="dcterms:W3CDTF">2018-03-27T06:03:00Z</dcterms:created>
  <dcterms:modified xsi:type="dcterms:W3CDTF">2026-02-26T07:12:03Z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