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77592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3-8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35-37, днем 23-25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снег.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27-29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988149"/>
              </p:ext>
            </p:extLst>
          </p:nvPr>
        </p:nvGraphicFramePr>
        <p:xfrm>
          <a:off x="5133632" y="3727078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февраля, ночью 28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55379</TotalTime>
  <Words>649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7768</cp:revision>
  <cp:lastPrinted>2025-08-12T06:13:34Z</cp:lastPrinted>
  <dcterms:created xsi:type="dcterms:W3CDTF">2018-03-27T06:03:00Z</dcterms:created>
  <dcterms:modified xsi:type="dcterms:W3CDTF">2026-02-26T06:11:21Z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