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27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26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ночью снег, днем осадки (преимущественно снег). Временами туман, гололед. Ветер северо-восточный 3-8, временами порывы 15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-2-4°С,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0,-2°С.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туман, гололед. Ветер северо-западный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-8-10°С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3131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28543</TotalTime>
  <Words>795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6926</cp:revision>
  <cp:lastPrinted>2021-07-01T09:11:30Z</cp:lastPrinted>
  <dcterms:created xsi:type="dcterms:W3CDTF">2018-03-27T06:03:00Z</dcterms:created>
  <dcterms:modified xsi:type="dcterms:W3CDTF">2026-02-26T06:10:43Z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