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снег, туман. Ветер северо-восточный 5-10 м/с. Температура воздуха ночью 10-12, днем 7-9 мороза</a:t>
            </a:r>
            <a:r>
              <a:rPr lang="kk-KZ" sz="1200" dirty="0" smtClean="0"/>
              <a:t>.</a:t>
            </a:r>
          </a:p>
          <a:p>
            <a:pPr lvl="0"/>
            <a:endParaRPr lang="kk-KZ" sz="1200" dirty="0" smtClean="0"/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февраля 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блачность, без 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10-12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22366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5566</cp:revision>
  <cp:lastPrinted>2021-07-01T03:56:27Z</cp:lastPrinted>
  <dcterms:created xsi:type="dcterms:W3CDTF">2018-03-27T06:03:00Z</dcterms:created>
  <dcterms:modified xsi:type="dcterms:W3CDTF">2026-02-26T06:18:31Z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