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71" d="100"/>
          <a:sy n="71" d="100"/>
        </p:scale>
        <p:origin x="90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79241346"/>
              </p:ext>
            </p:extLst>
          </p:nvPr>
        </p:nvGraphicFramePr>
        <p:xfrm>
          <a:off x="307975" y="2589211"/>
          <a:ext cx="447992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7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57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26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26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1969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2-7 м/с. Температура воздуха ночью -31-33°С, днем -19-21°С.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27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28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северо-западный, 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-28-30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014983222"/>
              </p:ext>
            </p:extLst>
          </p:nvPr>
        </p:nvGraphicFramePr>
        <p:xfrm>
          <a:off x="5024437" y="4140200"/>
          <a:ext cx="4667248" cy="209297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214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Ботаева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М.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127</cp:revision>
  <dcterms:modified xsi:type="dcterms:W3CDTF">2026-02-26T08:43:29Z</dcterms:modified>
</cp:coreProperties>
</file>