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47738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215900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19-21,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20-22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7989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77228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5652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1067</cp:revision>
  <cp:lastPrinted>2021-07-01T03:56:27Z</cp:lastPrinted>
  <dcterms:created xsi:type="dcterms:W3CDTF">2024-09-22T07:48:17Z</dcterms:created>
  <dcterms:modified xsi:type="dcterms:W3CDTF">2026-02-26T07:45:45Z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