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70898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79679489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</a:t>
                      </a:r>
                      <a:r>
                        <a:rPr lang="kk-KZ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35-37°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342" y="204939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895826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26633</TotalTime>
  <Words>670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4528</cp:revision>
  <cp:lastPrinted>2026-02-26T05:59:30Z</cp:lastPrinted>
  <dcterms:created xsi:type="dcterms:W3CDTF">2018-03-27T06:03:00Z</dcterms:created>
  <dcterms:modified xsi:type="dcterms:W3CDTF">2026-02-26T08:04:16Z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