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0317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438" y="232412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6-12 м/с. Температура воздуха ночью 29-31, днем 19-21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28-30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6357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25583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5124</cp:revision>
  <cp:lastPrinted>2021-07-01T03:56:27Z</cp:lastPrinted>
  <dcterms:created xsi:type="dcterms:W3CDTF">2018-03-27T06:03:00Z</dcterms:created>
  <dcterms:modified xsi:type="dcterms:W3CDTF">2026-02-26T07:42:11Z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