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09943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60957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 Ветер восточный, юго-восточный 9-14, порывы 15-20 м/с. Температура воздуха ночью 1-3 мороза,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 Ветер 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29206</TotalTime>
  <Words>520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4159</cp:revision>
  <cp:lastPrinted>2021-10-15T03:50:29Z</cp:lastPrinted>
  <dcterms:created xsi:type="dcterms:W3CDTF">2018-03-27T06:03:00Z</dcterms:created>
  <dcterms:modified xsi:type="dcterms:W3CDTF">2026-02-26T06:17:41Z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