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50" d="100"/>
          <a:sy n="150" d="100"/>
        </p:scale>
        <p:origin x="-5112" y="-2779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5305529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54326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ночью 5-10, днем 9-14 м/с. Температура воздуха  ночью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33-35,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днем 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февраля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28 феврал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февраля, ночью 28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20606</TotalTime>
  <Words>640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8014</cp:revision>
  <cp:lastPrinted>2021-07-01T03:56:27Z</cp:lastPrinted>
  <dcterms:created xsi:type="dcterms:W3CDTF">2018-03-27T06:03:00Z</dcterms:created>
  <dcterms:modified xsi:type="dcterms:W3CDTF">2026-02-26T06:16:20Z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