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5578696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72839177"/>
              </p:ext>
            </p:extLst>
          </p:nvPr>
        </p:nvGraphicFramePr>
        <p:xfrm>
          <a:off x="4998800" y="3933056"/>
          <a:ext cx="4596515" cy="187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снег), туман. Ветер северо-восточный 8-13 м/с. Температура воздуха ночью 0-2, днем 5-7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14366</TotalTime>
  <Words>585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3968</cp:revision>
  <cp:lastPrinted>2021-07-01T03:56:27Z</cp:lastPrinted>
  <dcterms:created xsi:type="dcterms:W3CDTF">2018-03-27T06:03:00Z</dcterms:created>
  <dcterms:modified xsi:type="dcterms:W3CDTF">2026-02-26T06:54:47Z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