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6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6339615"/>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algn="ctr">
              <a:tabLst>
                <a:tab pos="3411538" algn="l"/>
              </a:tabLst>
            </a:pPr>
            <a:r>
              <a:rPr lang="kk-KZ" sz="1200" b="1" dirty="0">
                <a:latin typeface="Times New Roman" pitchFamily="18" charset="0"/>
                <a:cs typeface="Times New Roman" pitchFamily="18" charset="0"/>
              </a:rPr>
              <a:t>на </a:t>
            </a:r>
            <a:r>
              <a:rPr lang="kk-KZ" sz="1200" b="1" dirty="0" smtClean="0">
                <a:latin typeface="Times New Roman" pitchFamily="18" charset="0"/>
                <a:cs typeface="Times New Roman" pitchFamily="18" charset="0"/>
              </a:rPr>
              <a:t>27 </a:t>
            </a:r>
            <a:r>
              <a:rPr lang="kk-KZ" sz="1200" b="1" dirty="0">
                <a:latin typeface="Times New Roman" pitchFamily="18" charset="0"/>
                <a:cs typeface="Times New Roman" pitchFamily="18" charset="0"/>
              </a:rPr>
              <a:t>февраля </a:t>
            </a:r>
            <a:r>
              <a:rPr lang="ru-RU" sz="1200" b="1" dirty="0">
                <a:latin typeface="Times New Roman" pitchFamily="18" charset="0"/>
                <a:cs typeface="Times New Roman" pitchFamily="18" charset="0"/>
              </a:rPr>
              <a:t>2026 г.</a:t>
            </a:r>
          </a:p>
          <a:p>
            <a:pPr algn="ctr">
              <a:tabLst>
                <a:tab pos="3411538" algn="l"/>
              </a:tabLst>
            </a:pPr>
            <a:r>
              <a:rPr lang="ru-RU" sz="1200" b="1" dirty="0">
                <a:latin typeface="Times New Roman" pitchFamily="18" charset="0"/>
                <a:cs typeface="Times New Roman" pitchFamily="18" charset="0"/>
              </a:rPr>
              <a:t>  с 20 ч. </a:t>
            </a:r>
            <a:r>
              <a:rPr lang="ru-RU" sz="1200" b="1" dirty="0" smtClean="0">
                <a:latin typeface="Times New Roman" pitchFamily="18" charset="0"/>
                <a:cs typeface="Times New Roman" pitchFamily="18" charset="0"/>
              </a:rPr>
              <a:t>26 </a:t>
            </a:r>
            <a:r>
              <a:rPr lang="kk-KZ" sz="1200" b="1" dirty="0">
                <a:latin typeface="Times New Roman" pitchFamily="18" charset="0"/>
                <a:cs typeface="Times New Roman" pitchFamily="18" charset="0"/>
              </a:rPr>
              <a:t>февраля </a:t>
            </a:r>
            <a:r>
              <a:rPr lang="ru-RU" sz="1200" b="1" dirty="0">
                <a:latin typeface="Times New Roman" pitchFamily="18" charset="0"/>
                <a:cs typeface="Times New Roman" pitchFamily="18" charset="0"/>
              </a:rPr>
              <a:t>по 20 ч. </a:t>
            </a:r>
            <a:r>
              <a:rPr lang="kk-KZ" sz="1200" b="1" dirty="0" smtClean="0">
                <a:latin typeface="Times New Roman" pitchFamily="18" charset="0"/>
                <a:cs typeface="Times New Roman" pitchFamily="18" charset="0"/>
              </a:rPr>
              <a:t>27 </a:t>
            </a:r>
            <a:r>
              <a:rPr lang="kk-KZ" sz="1200" b="1" dirty="0">
                <a:latin typeface="Times New Roman" pitchFamily="18" charset="0"/>
                <a:cs typeface="Times New Roman" pitchFamily="18" charset="0"/>
              </a:rPr>
              <a:t>февраля </a:t>
            </a:r>
            <a:r>
              <a:rPr lang="ru-RU" sz="1200" b="1" dirty="0">
                <a:latin typeface="Times New Roman" pitchFamily="18" charset="0"/>
                <a:cs typeface="Times New Roman" pitchFamily="18" charset="0"/>
              </a:rPr>
              <a:t>2026 г. </a:t>
            </a:r>
          </a:p>
          <a:p>
            <a:pPr algn="just">
              <a:tabLst>
                <a:tab pos="3411538" algn="l"/>
              </a:tabLst>
            </a:pPr>
            <a:r>
              <a:rPr lang="ru-RU" sz="1200" dirty="0">
                <a:latin typeface="Times New Roman" pitchFamily="18" charset="0"/>
                <a:cs typeface="Times New Roman" pitchFamily="18" charset="0"/>
              </a:rPr>
              <a:t>Переменная облачность,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жаяу</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бұрқасын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p>
          <a:p>
            <a:pPr algn="just">
              <a:tabLst>
                <a:tab pos="3411538" algn="l"/>
              </a:tabLst>
            </a:pPr>
            <a:endParaRPr lang="ru-RU" sz="1200" b="1" dirty="0">
              <a:latin typeface="Times New Roman" pitchFamily="18" charset="0"/>
              <a:cs typeface="Times New Roman" pitchFamily="18" charset="0"/>
            </a:endParaRPr>
          </a:p>
          <a:p>
            <a:pPr algn="ctr">
              <a:tabLst>
                <a:tab pos="3411538" algn="l"/>
              </a:tabLst>
            </a:pPr>
            <a:r>
              <a:rPr lang="kk-KZ" sz="1200" b="1" dirty="0">
                <a:latin typeface="Times New Roman" pitchFamily="18" charset="0"/>
                <a:cs typeface="Times New Roman" pitchFamily="18" charset="0"/>
              </a:rPr>
              <a:t>на </a:t>
            </a:r>
            <a:r>
              <a:rPr lang="kk-KZ" sz="1200" b="1" dirty="0" smtClean="0">
                <a:latin typeface="Times New Roman" pitchFamily="18" charset="0"/>
                <a:cs typeface="Times New Roman" pitchFamily="18" charset="0"/>
              </a:rPr>
              <a:t>28 </a:t>
            </a:r>
            <a:r>
              <a:rPr lang="kk-KZ" sz="1200" b="1" dirty="0">
                <a:latin typeface="Times New Roman" pitchFamily="18" charset="0"/>
                <a:cs typeface="Times New Roman" pitchFamily="18" charset="0"/>
              </a:rPr>
              <a:t>февраля </a:t>
            </a:r>
            <a:r>
              <a:rPr lang="ru-RU" sz="1200" b="1" dirty="0">
                <a:latin typeface="Times New Roman" pitchFamily="18" charset="0"/>
                <a:cs typeface="Times New Roman" pitchFamily="18" charset="0"/>
              </a:rPr>
              <a:t>2026 г.</a:t>
            </a:r>
          </a:p>
          <a:p>
            <a:pPr algn="ctr">
              <a:tabLst>
                <a:tab pos="3411538" algn="l"/>
              </a:tabLst>
            </a:pPr>
            <a:r>
              <a:rPr lang="ru-RU" sz="1200" b="1" dirty="0">
                <a:latin typeface="Times New Roman" pitchFamily="18" charset="0"/>
                <a:cs typeface="Times New Roman" pitchFamily="18" charset="0"/>
              </a:rPr>
              <a:t>  с 20 ч. </a:t>
            </a:r>
            <a:r>
              <a:rPr lang="ru-RU" sz="1200" b="1" dirty="0" smtClean="0">
                <a:latin typeface="Times New Roman" pitchFamily="18" charset="0"/>
                <a:cs typeface="Times New Roman" pitchFamily="18" charset="0"/>
              </a:rPr>
              <a:t>27 </a:t>
            </a:r>
            <a:r>
              <a:rPr lang="kk-KZ" sz="1200" b="1" dirty="0">
                <a:latin typeface="Times New Roman" pitchFamily="18" charset="0"/>
                <a:cs typeface="Times New Roman" pitchFamily="18" charset="0"/>
              </a:rPr>
              <a:t>февраля </a:t>
            </a:r>
            <a:r>
              <a:rPr lang="ru-RU" sz="1200" b="1" dirty="0">
                <a:latin typeface="Times New Roman" pitchFamily="18" charset="0"/>
                <a:cs typeface="Times New Roman" pitchFamily="18" charset="0"/>
              </a:rPr>
              <a:t>по 08 ч. </a:t>
            </a:r>
            <a:r>
              <a:rPr lang="kk-KZ" sz="1200" b="1" dirty="0" smtClean="0">
                <a:latin typeface="Times New Roman" pitchFamily="18" charset="0"/>
                <a:cs typeface="Times New Roman" pitchFamily="18" charset="0"/>
              </a:rPr>
              <a:t>28 </a:t>
            </a:r>
            <a:r>
              <a:rPr lang="kk-KZ" sz="1200" b="1" dirty="0">
                <a:latin typeface="Times New Roman" pitchFamily="18" charset="0"/>
                <a:cs typeface="Times New Roman" pitchFamily="18" charset="0"/>
              </a:rPr>
              <a:t>февраля </a:t>
            </a:r>
            <a:r>
              <a:rPr lang="ru-RU" sz="1200" b="1" dirty="0">
                <a:latin typeface="Times New Roman" pitchFamily="18" charset="0"/>
                <a:cs typeface="Times New Roman" pitchFamily="18" charset="0"/>
              </a:rPr>
              <a:t>2026 г. </a:t>
            </a:r>
            <a:endParaRPr lang="ru-RU" sz="1200" b="1" dirty="0" smtClean="0">
              <a:latin typeface="Times New Roman" pitchFamily="18" charset="0"/>
              <a:cs typeface="Times New Roman" pitchFamily="18" charset="0"/>
            </a:endParaRPr>
          </a:p>
          <a:p>
            <a:pPr algn="just">
              <a:tabLst>
                <a:tab pos="3411538" algn="l"/>
              </a:tabLst>
            </a:pPr>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21-23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ақпанға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8333" y="2492896"/>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4180077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27829</TotalTime>
  <Words>552</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5145</cp:revision>
  <cp:lastPrinted>2021-07-01T07:38:07Z</cp:lastPrinted>
  <dcterms:created xsi:type="dcterms:W3CDTF">2018-03-27T06:03:00Z</dcterms:created>
  <dcterms:modified xsi:type="dcterms:W3CDTF">2026-02-26T07:44:17Z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