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02104045"/>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26</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ақпан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6026" y="3200048"/>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26</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36338468"/>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8135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1.627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0.775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271939"/>
            <a:ext cx="4320480"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27</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ға</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 26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20.00-ден</a:t>
            </a:r>
            <a:r>
              <a:rPr lang="kk-KZ" sz="1100" b="1" kern="1400" dirty="0">
                <a:latin typeface="Times New Roman" panose="02020603050405020304" pitchFamily="18" charset="0"/>
                <a:cs typeface="Times New Roman" panose="02020603050405020304" pitchFamily="18" charset="0"/>
              </a:rPr>
              <a:t> 27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Солтүстік-батыстан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3-8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a:t>
            </a:r>
            <a:r>
              <a:rPr lang="kk-KZ" sz="1100">
                <a:latin typeface="Times New Roman" panose="02020603050405020304" pitchFamily="18" charset="0"/>
                <a:cs typeface="Times New Roman" panose="02020603050405020304" pitchFamily="18" charset="0"/>
              </a:rPr>
              <a:t>түнде 35-37, күндіз 23-25 </a:t>
            </a:r>
            <a:r>
              <a:rPr lang="kk-KZ" sz="1100" dirty="0">
                <a:latin typeface="Times New Roman" panose="02020603050405020304" pitchFamily="18" charset="0"/>
                <a:cs typeface="Times New Roman" panose="02020603050405020304" pitchFamily="18" charset="0"/>
              </a:rPr>
              <a:t>жылы</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ctr"/>
            <a:r>
              <a:rPr lang="ru-RU" sz="1100" b="1" dirty="0">
                <a:latin typeface="Times New Roman" panose="02020603050405020304" pitchFamily="18" charset="0"/>
                <a:cs typeface="Times New Roman" panose="02020603050405020304" pitchFamily="18" charset="0"/>
              </a:rPr>
              <a:t>2026 ж. </a:t>
            </a:r>
            <a:r>
              <a:rPr lang="kk-KZ" sz="1100" b="1" kern="1400" dirty="0">
                <a:latin typeface="Times New Roman" panose="02020603050405020304" pitchFamily="18" charset="0"/>
                <a:cs typeface="Times New Roman" panose="02020603050405020304" pitchFamily="18" charset="0"/>
              </a:rPr>
              <a:t>28 ақпан</a:t>
            </a:r>
            <a:r>
              <a:rPr lang="kk-KZ" sz="1100" b="1" dirty="0">
                <a:latin typeface="Times New Roman" panose="02020603050405020304" pitchFamily="18" charset="0"/>
                <a:cs typeface="Times New Roman" panose="02020603050405020304" pitchFamily="18" charset="0"/>
              </a:rPr>
              <a:t>ға</a:t>
            </a:r>
            <a:endParaRPr lang="ru-RU" sz="1100" b="1"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2026 ж</a:t>
            </a:r>
            <a:r>
              <a:rPr lang="ru-RU" sz="1100" b="1" kern="1400" dirty="0">
                <a:latin typeface="Times New Roman" panose="02020603050405020304" pitchFamily="18" charset="0"/>
                <a:cs typeface="Times New Roman" panose="02020603050405020304" pitchFamily="18" charset="0"/>
              </a:rPr>
              <a:t>. 27</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20.00-ден </a:t>
            </a:r>
            <a:r>
              <a:rPr lang="kk-KZ" sz="1100" b="1" kern="1400" dirty="0">
                <a:latin typeface="Times New Roman" panose="02020603050405020304" pitchFamily="18" charset="0"/>
                <a:cs typeface="Times New Roman" panose="02020603050405020304" pitchFamily="18" charset="0"/>
              </a:rPr>
              <a:t>2026 ж.</a:t>
            </a:r>
            <a:r>
              <a:rPr lang="ru-RU" sz="1100" b="1" dirty="0">
                <a:latin typeface="Times New Roman" panose="02020603050405020304" pitchFamily="18" charset="0"/>
                <a:cs typeface="Times New Roman" panose="02020603050405020304" pitchFamily="18" charset="0"/>
              </a:rPr>
              <a:t> 28 </a:t>
            </a:r>
            <a:r>
              <a:rPr lang="kk-KZ" sz="1100" b="1" kern="1400" dirty="0">
                <a:latin typeface="Times New Roman" panose="02020603050405020304" pitchFamily="18" charset="0"/>
                <a:cs typeface="Times New Roman" panose="02020603050405020304" pitchFamily="18" charset="0"/>
              </a:rPr>
              <a:t>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аздаған қар. Оңтүстік-батыстан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3-8 м/с</a:t>
            </a:r>
            <a:r>
              <a:rPr lang="kk-KZ" sz="1100" dirty="0">
                <a:latin typeface="Times New Roman" panose="02020603050405020304" pitchFamily="18" charset="0"/>
                <a:cs typeface="Times New Roman" panose="02020603050405020304" pitchFamily="18" charset="0"/>
              </a:rPr>
              <a:t>. Ауа температурасы </a:t>
            </a:r>
            <a:r>
              <a:rPr lang="ru-RU" sz="1100" dirty="0">
                <a:latin typeface="Times New Roman" panose="02020603050405020304" pitchFamily="18" charset="0"/>
                <a:cs typeface="Times New Roman" panose="02020603050405020304" pitchFamily="18" charset="0"/>
              </a:rPr>
              <a:t>27-29</a:t>
            </a:r>
            <a:r>
              <a:rPr lang="kk-KZ" sz="1100" dirty="0">
                <a:latin typeface="Times New Roman" panose="02020603050405020304" pitchFamily="18" charset="0"/>
                <a:cs typeface="Times New Roman" panose="02020603050405020304" pitchFamily="18" charset="0"/>
              </a:rPr>
              <a:t>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04966" y="1965957"/>
            <a:ext cx="4320480"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6213" algn="just"/>
            <a:r>
              <a:rPr lang="ru-RU" sz="1100" dirty="0">
                <a:solidFill>
                  <a:schemeClr val="tx1"/>
                </a:solidFill>
                <a:latin typeface="Times New Roman" panose="02020603050405020304" pitchFamily="18" charset="0"/>
                <a:cs typeface="Times New Roman" panose="02020603050405020304" pitchFamily="18" charset="0"/>
              </a:rPr>
              <a:t> 27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kk-KZ" sz="1100" dirty="0">
                <a:solidFill>
                  <a:schemeClr val="tx1"/>
                </a:solidFill>
                <a:latin typeface="Times New Roman" panose="02020603050405020304" pitchFamily="18" charset="0"/>
                <a:cs typeface="Times New Roman" panose="02020603050405020304" pitchFamily="18" charset="0"/>
              </a:rPr>
              <a:t>,</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28 а</a:t>
            </a:r>
            <a:r>
              <a:rPr lang="kk-KZ" sz="1100" dirty="0">
                <a:solidFill>
                  <a:schemeClr val="tx1"/>
                </a:solidFill>
                <a:latin typeface="Times New Roman" panose="02020603050405020304" pitchFamily="18" charset="0"/>
                <a:cs typeface="Times New Roman" panose="02020603050405020304" pitchFamily="18" charset="0"/>
              </a:rPr>
              <a:t>қпанда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жиналу </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көтеріңкі </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204966" y="2777601"/>
            <a:ext cx="4320480" cy="261610"/>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a:solidFill>
                  <a:prstClr val="black"/>
                </a:solidFill>
                <a:latin typeface="Times New Roman" panose="02020603050405020304" pitchFamily="18" charset="0"/>
                <a:cs typeface="Times New Roman" panose="02020603050405020304" pitchFamily="18" charset="0"/>
              </a:rPr>
              <a:t> ҚМЖ ескертуі</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Седелёва Н</a:t>
            </a:r>
            <a:r>
              <a:rPr lang="ru-RU" altLang="ru-RU" sz="1200" b="1" i="1">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51429</TotalTime>
  <Words>597</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7402</cp:revision>
  <cp:lastPrinted>2025-07-15T07:11:11Z</cp:lastPrinted>
  <dcterms:created xsi:type="dcterms:W3CDTF">2018-03-27T06:03:00Z</dcterms:created>
  <dcterms:modified xsi:type="dcterms:W3CDTF">2026-02-26T06:12:03Z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