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43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0777928"/>
              </p:ext>
            </p:extLst>
          </p:nvPr>
        </p:nvGraphicFramePr>
        <p:xfrm>
          <a:off x="307975" y="2515344"/>
          <a:ext cx="4465638" cy="228180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017547331"/>
              </p:ext>
            </p:extLst>
          </p:nvPr>
        </p:nvGraphicFramePr>
        <p:xfrm>
          <a:off x="5015347" y="5937336"/>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a:t>
                      </a:r>
                      <a:r>
                        <a:rPr lang="kk-KZ" sz="700" i="1" baseline="0" dirty="0" smtClean="0">
                          <a:latin typeface="Times New Roman" panose="02020603050405020304" pitchFamily="18" charset="0"/>
                          <a:cs typeface="Times New Roman" panose="02020603050405020304" pitchFamily="18" charset="0"/>
                        </a:rPr>
                        <a:t>Қ</a:t>
                      </a:r>
                      <a:r>
                        <a:rPr lang="ru-RU" sz="700" i="1" baseline="0" dirty="0" smtClean="0">
                          <a:latin typeface="Times New Roman" panose="02020603050405020304" pitchFamily="18" charset="0"/>
                          <a:cs typeface="Times New Roman" panose="02020603050405020304" pitchFamily="18" charset="0"/>
                        </a:rPr>
                        <a:t>Р </a:t>
                      </a:r>
                      <a:r>
                        <a:rPr lang="ru-RU" sz="700" i="1" baseline="0" dirty="0">
                          <a:latin typeface="Times New Roman" panose="02020603050405020304" pitchFamily="18" charset="0"/>
                          <a:cs typeface="Times New Roman" panose="02020603050405020304" pitchFamily="18" charset="0"/>
                        </a:rPr>
                        <a:t>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580794"/>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26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Жел солтүстік-шығыстан </a:t>
            </a:r>
            <a:r>
              <a:rPr lang="kk-KZ" sz="1200" dirty="0">
                <a:solidFill>
                  <a:prstClr val="black"/>
                </a:solidFill>
                <a:latin typeface="Times New Roman" pitchFamily="18" charset="0"/>
                <a:cs typeface="Times New Roman" pitchFamily="18" charset="0"/>
              </a:rPr>
              <a:t>соғады, күші 1-6 м/с. Ауа температурасы түнде </a:t>
            </a:r>
            <a:r>
              <a:rPr lang="kk-KZ" sz="1200" dirty="0" smtClean="0">
                <a:solidFill>
                  <a:prstClr val="black"/>
                </a:solidFill>
                <a:latin typeface="Times New Roman" pitchFamily="18" charset="0"/>
                <a:cs typeface="Times New Roman" pitchFamily="18" charset="0"/>
              </a:rPr>
              <a:t>33-35°,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6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27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б</a:t>
            </a:r>
            <a:r>
              <a:rPr lang="kk-KZ" sz="1200" dirty="0">
                <a:solidFill>
                  <a:prstClr val="black"/>
                </a:solidFill>
                <a:latin typeface="Times New Roman" pitchFamily="18" charset="0"/>
                <a:cs typeface="Times New Roman" pitchFamily="18" charset="0"/>
              </a:rPr>
              <a:t>ұлтты, жауын-шашынсыз. Жел солтүстік-шығыстан соғады, күші 1-6 м/с. Ауа температурасы </a:t>
            </a:r>
            <a:r>
              <a:rPr lang="kk-KZ" sz="1200" dirty="0" smtClean="0">
                <a:solidFill>
                  <a:prstClr val="black"/>
                </a:solidFill>
                <a:latin typeface="Times New Roman" pitchFamily="18" charset="0"/>
                <a:cs typeface="Times New Roman" pitchFamily="18" charset="0"/>
              </a:rPr>
              <a:t>35-37°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189"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27 </a:t>
            </a:r>
            <a:r>
              <a:rPr lang="ru-RU" sz="1200" dirty="0" err="1">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 2026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көтеріңкі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180" y="324189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1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65819439"/>
              </p:ext>
            </p:extLst>
          </p:nvPr>
        </p:nvGraphicFramePr>
        <p:xfrm>
          <a:off x="5018547" y="3955929"/>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smtClean="0">
                          <a:solidFill>
                            <a:schemeClr val="tx1"/>
                          </a:solidFill>
                          <a:latin typeface="Times New Roman" panose="02020603050405020304" pitchFamily="18" charset="0"/>
                          <a:cs typeface="Times New Roman" panose="02020603050405020304" pitchFamily="18" charset="0"/>
                        </a:rPr>
                        <a:t>заттар</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a:t>
                      </a:r>
                      <a:r>
                        <a:rPr lang="ru-RU" sz="1000" dirty="0" err="1">
                          <a:solidFill>
                            <a:schemeClr val="tx1"/>
                          </a:solidFill>
                          <a:latin typeface="Times New Roman" panose="02020603050405020304" pitchFamily="18" charset="0"/>
                          <a:cs typeface="Times New Roman" panose="02020603050405020304" pitchFamily="18" charset="0"/>
                        </a:rPr>
                        <a:t>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0,12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526271623"/>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20261</TotalTime>
  <Words>554</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4024</cp:revision>
  <cp:lastPrinted>2021-07-01T03:56:27Z</cp:lastPrinted>
  <dcterms:created xsi:type="dcterms:W3CDTF">2018-03-27T06:03:00Z</dcterms:created>
  <dcterms:modified xsi:type="dcterms:W3CDTF">2026-02-26T08:14:41Z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