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2856" y="15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72701455"/>
              </p:ext>
            </p:extLst>
          </p:nvPr>
        </p:nvGraphicFramePr>
        <p:xfrm>
          <a:off x="307975" y="2564904"/>
          <a:ext cx="4465638" cy="4186491"/>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№57 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ақпан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108269"/>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algn="ctr">
              <a:tabLst>
                <a:tab pos="3411538" algn="l"/>
              </a:tabLst>
            </a:pPr>
            <a:r>
              <a:rPr lang="kk-KZ" sz="1200" b="1" dirty="0">
                <a:latin typeface="Times New Roman" pitchFamily="18" charset="0"/>
                <a:cs typeface="Times New Roman" pitchFamily="18" charset="0"/>
              </a:rPr>
              <a:t>на </a:t>
            </a:r>
            <a:r>
              <a:rPr lang="kk-KZ" sz="1200" b="1" dirty="0" smtClean="0">
                <a:latin typeface="Times New Roman" pitchFamily="18" charset="0"/>
                <a:cs typeface="Times New Roman" pitchFamily="18" charset="0"/>
              </a:rPr>
              <a:t>27 </a:t>
            </a:r>
            <a:r>
              <a:rPr lang="kk-KZ" sz="1200" b="1" dirty="0">
                <a:latin typeface="Times New Roman" pitchFamily="18" charset="0"/>
                <a:cs typeface="Times New Roman" pitchFamily="18" charset="0"/>
              </a:rPr>
              <a:t>февраля </a:t>
            </a:r>
            <a:r>
              <a:rPr lang="ru-RU" sz="1200" b="1" dirty="0">
                <a:latin typeface="Times New Roman" pitchFamily="18" charset="0"/>
                <a:cs typeface="Times New Roman" pitchFamily="18" charset="0"/>
              </a:rPr>
              <a:t>2026 г.</a:t>
            </a:r>
          </a:p>
          <a:p>
            <a:pPr algn="ctr">
              <a:tabLst>
                <a:tab pos="3411538" algn="l"/>
              </a:tabLst>
            </a:pPr>
            <a:r>
              <a:rPr lang="ru-RU" sz="1200" b="1" dirty="0">
                <a:latin typeface="Times New Roman" pitchFamily="18" charset="0"/>
                <a:cs typeface="Times New Roman" pitchFamily="18" charset="0"/>
              </a:rPr>
              <a:t>  с 20 ч. </a:t>
            </a:r>
            <a:r>
              <a:rPr lang="ru-RU" sz="1200" b="1" dirty="0" smtClean="0">
                <a:latin typeface="Times New Roman" pitchFamily="18" charset="0"/>
                <a:cs typeface="Times New Roman" pitchFamily="18" charset="0"/>
              </a:rPr>
              <a:t>26 </a:t>
            </a:r>
            <a:r>
              <a:rPr lang="kk-KZ" sz="1200" b="1" dirty="0">
                <a:latin typeface="Times New Roman" pitchFamily="18" charset="0"/>
                <a:cs typeface="Times New Roman" pitchFamily="18" charset="0"/>
              </a:rPr>
              <a:t>февраля </a:t>
            </a:r>
            <a:r>
              <a:rPr lang="ru-RU" sz="1200" b="1" dirty="0">
                <a:latin typeface="Times New Roman" pitchFamily="18" charset="0"/>
                <a:cs typeface="Times New Roman" pitchFamily="18" charset="0"/>
              </a:rPr>
              <a:t>по 20 ч. </a:t>
            </a:r>
            <a:r>
              <a:rPr lang="kk-KZ" sz="1200" b="1" dirty="0" smtClean="0">
                <a:latin typeface="Times New Roman" pitchFamily="18" charset="0"/>
                <a:cs typeface="Times New Roman" pitchFamily="18" charset="0"/>
              </a:rPr>
              <a:t>27 </a:t>
            </a:r>
            <a:r>
              <a:rPr lang="kk-KZ" sz="1200" b="1" dirty="0">
                <a:latin typeface="Times New Roman" pitchFamily="18" charset="0"/>
                <a:cs typeface="Times New Roman" pitchFamily="18" charset="0"/>
              </a:rPr>
              <a:t>февраля </a:t>
            </a:r>
            <a:r>
              <a:rPr lang="ru-RU" sz="1200" b="1" dirty="0">
                <a:latin typeface="Times New Roman" pitchFamily="18" charset="0"/>
                <a:cs typeface="Times New Roman" pitchFamily="18" charset="0"/>
              </a:rPr>
              <a:t>2026 г. </a:t>
            </a:r>
          </a:p>
          <a:p>
            <a:pPr algn="just">
              <a:tabLst>
                <a:tab pos="3411538" algn="l"/>
              </a:tabLst>
            </a:pPr>
            <a:r>
              <a:rPr lang="ru-RU" sz="1200" dirty="0">
                <a:latin typeface="Times New Roman" pitchFamily="18" charset="0"/>
                <a:cs typeface="Times New Roman" pitchFamily="18" charset="0"/>
              </a:rPr>
              <a:t>Переменная облачность, </a:t>
            </a:r>
            <a:r>
              <a:rPr lang="ru-RU" sz="1200" dirty="0">
                <a:latin typeface="Times New Roman" pitchFamily="18" charset="0"/>
                <a:cs typeface="Times New Roman" pitchFamily="18" charset="0"/>
              </a:rPr>
              <a:t>жауын-шашынсыз. </a:t>
            </a:r>
            <a:r>
              <a:rPr lang="ru-RU" sz="1200" dirty="0" err="1">
                <a:latin typeface="Times New Roman" pitchFamily="18" charset="0"/>
                <a:cs typeface="Times New Roman" pitchFamily="18" charset="0"/>
              </a:rPr>
              <a:t>Солтүстік-шығыстан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8-13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19-21,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12-14 градус </a:t>
            </a:r>
            <a:r>
              <a:rPr lang="ru-RU" sz="1200" dirty="0" err="1">
                <a:latin typeface="Times New Roman" pitchFamily="18" charset="0"/>
                <a:cs typeface="Times New Roman" pitchFamily="18" charset="0"/>
              </a:rPr>
              <a:t>аяз</a:t>
            </a:r>
            <a:r>
              <a:rPr lang="ru-RU" sz="1200" dirty="0" smtClean="0">
                <a:latin typeface="Times New Roman" pitchFamily="18" charset="0"/>
                <a:cs typeface="Times New Roman" pitchFamily="18" charset="0"/>
              </a:rPr>
              <a:t>.</a:t>
            </a:r>
          </a:p>
          <a:p>
            <a:pPr algn="just">
              <a:tabLst>
                <a:tab pos="3411538" algn="l"/>
              </a:tabLst>
            </a:pPr>
            <a:endParaRPr lang="ru-RU" sz="1200" b="1" dirty="0">
              <a:latin typeface="Times New Roman" pitchFamily="18" charset="0"/>
              <a:cs typeface="Times New Roman" pitchFamily="18" charset="0"/>
            </a:endParaRPr>
          </a:p>
          <a:p>
            <a:pPr algn="ctr">
              <a:tabLst>
                <a:tab pos="3411538" algn="l"/>
              </a:tabLst>
            </a:pPr>
            <a:r>
              <a:rPr lang="kk-KZ" sz="1200" b="1" dirty="0">
                <a:latin typeface="Times New Roman" pitchFamily="18" charset="0"/>
                <a:cs typeface="Times New Roman" pitchFamily="18" charset="0"/>
              </a:rPr>
              <a:t>на </a:t>
            </a:r>
            <a:r>
              <a:rPr lang="kk-KZ" sz="1200" b="1" dirty="0" smtClean="0">
                <a:latin typeface="Times New Roman" pitchFamily="18" charset="0"/>
                <a:cs typeface="Times New Roman" pitchFamily="18" charset="0"/>
              </a:rPr>
              <a:t>28 </a:t>
            </a:r>
            <a:r>
              <a:rPr lang="kk-KZ" sz="1200" b="1" dirty="0">
                <a:latin typeface="Times New Roman" pitchFamily="18" charset="0"/>
                <a:cs typeface="Times New Roman" pitchFamily="18" charset="0"/>
              </a:rPr>
              <a:t>февраля </a:t>
            </a:r>
            <a:r>
              <a:rPr lang="ru-RU" sz="1200" b="1" dirty="0">
                <a:latin typeface="Times New Roman" pitchFamily="18" charset="0"/>
                <a:cs typeface="Times New Roman" pitchFamily="18" charset="0"/>
              </a:rPr>
              <a:t>2026 г.</a:t>
            </a:r>
          </a:p>
          <a:p>
            <a:pPr algn="ctr">
              <a:tabLst>
                <a:tab pos="3411538" algn="l"/>
              </a:tabLst>
            </a:pPr>
            <a:r>
              <a:rPr lang="ru-RU" sz="1200" b="1" dirty="0">
                <a:latin typeface="Times New Roman" pitchFamily="18" charset="0"/>
                <a:cs typeface="Times New Roman" pitchFamily="18" charset="0"/>
              </a:rPr>
              <a:t>  с 20 ч. </a:t>
            </a:r>
            <a:r>
              <a:rPr lang="ru-RU" sz="1200" b="1" dirty="0" smtClean="0">
                <a:latin typeface="Times New Roman" pitchFamily="18" charset="0"/>
                <a:cs typeface="Times New Roman" pitchFamily="18" charset="0"/>
              </a:rPr>
              <a:t>27 </a:t>
            </a:r>
            <a:r>
              <a:rPr lang="kk-KZ" sz="1200" b="1" dirty="0">
                <a:latin typeface="Times New Roman" pitchFamily="18" charset="0"/>
                <a:cs typeface="Times New Roman" pitchFamily="18" charset="0"/>
              </a:rPr>
              <a:t>февраля </a:t>
            </a:r>
            <a:r>
              <a:rPr lang="ru-RU" sz="1200" b="1" dirty="0">
                <a:latin typeface="Times New Roman" pitchFamily="18" charset="0"/>
                <a:cs typeface="Times New Roman" pitchFamily="18" charset="0"/>
              </a:rPr>
              <a:t>по 08 ч. </a:t>
            </a:r>
            <a:r>
              <a:rPr lang="kk-KZ" sz="1200" b="1" dirty="0" smtClean="0">
                <a:latin typeface="Times New Roman" pitchFamily="18" charset="0"/>
                <a:cs typeface="Times New Roman" pitchFamily="18" charset="0"/>
              </a:rPr>
              <a:t>28 </a:t>
            </a:r>
            <a:r>
              <a:rPr lang="kk-KZ" sz="1200" b="1" dirty="0">
                <a:latin typeface="Times New Roman" pitchFamily="18" charset="0"/>
                <a:cs typeface="Times New Roman" pitchFamily="18" charset="0"/>
              </a:rPr>
              <a:t>февраля </a:t>
            </a:r>
            <a:r>
              <a:rPr lang="ru-RU" sz="1200" b="1" dirty="0">
                <a:latin typeface="Times New Roman" pitchFamily="18" charset="0"/>
                <a:cs typeface="Times New Roman" pitchFamily="18" charset="0"/>
              </a:rPr>
              <a:t>2026 г.</a:t>
            </a:r>
            <a:r>
              <a:rPr lang="ru-RU" sz="1150" b="1" dirty="0" smtClean="0">
                <a:latin typeface="Times New Roman" panose="02020603050405020304" pitchFamily="18" charset="0"/>
                <a:cs typeface="Times New Roman" panose="02020603050405020304" pitchFamily="18" charset="0"/>
              </a:rPr>
              <a:t> </a:t>
            </a: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a:latin typeface="Times New Roman" panose="02020603050405020304" pitchFamily="18" charset="0"/>
                <a:cs typeface="Times New Roman" panose="02020603050405020304" pitchFamily="18" charset="0"/>
              </a:rPr>
              <a:t>жауын-шашынсыз. </a:t>
            </a:r>
            <a:r>
              <a:rPr lang="ru-RU" sz="1150" dirty="0" err="1">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20-22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26 ақпанға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88879" y="2420888"/>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210746945"/>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0.313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Буланбаева Д.М./</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25680</TotalTime>
  <Words>510</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5002</cp:revision>
  <cp:lastPrinted>2021-07-01T07:38:07Z</cp:lastPrinted>
  <dcterms:created xsi:type="dcterms:W3CDTF">2018-03-27T06:03:00Z</dcterms:created>
  <dcterms:modified xsi:type="dcterms:W3CDTF">2026-02-26T07:45:43Z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