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27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26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27 </a:t>
            </a:r>
            <a:r>
              <a:rPr lang="kk-KZ" sz="1200" b="1" dirty="0" smtClean="0">
                <a:latin typeface="Times New Roman" pitchFamily="18" charset="0"/>
                <a:ea typeface="Times New Roman KZ" pitchFamily="18" charset="0"/>
                <a:cs typeface="Times New Roman" pitchFamily="18" charset="0"/>
              </a:rPr>
              <a:t>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кей </a:t>
            </a:r>
            <a:r>
              <a:rPr lang="kk-KZ" sz="1200" dirty="0" smtClean="0">
                <a:latin typeface="Times New Roman" pitchFamily="18" charset="0"/>
                <a:cs typeface="Times New Roman" pitchFamily="18" charset="0"/>
              </a:rPr>
              <a:t>уақыттарда қар, </a:t>
            </a:r>
            <a:r>
              <a:rPr lang="kk-KZ" sz="1200" dirty="0" smtClean="0">
                <a:latin typeface="Times New Roman" pitchFamily="18" charset="0"/>
                <a:cs typeface="Times New Roman" pitchFamily="18" charset="0"/>
              </a:rPr>
              <a:t>тұман. </a:t>
            </a:r>
            <a:r>
              <a:rPr lang="kk-KZ" sz="1200" dirty="0" smtClean="0">
                <a:latin typeface="Times New Roman" pitchFamily="18" charset="0"/>
                <a:cs typeface="Times New Roman" pitchFamily="18" charset="0"/>
              </a:rPr>
              <a:t>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аяз.</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28 ақпанға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27 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28 </a:t>
            </a:r>
            <a:r>
              <a:rPr lang="kk-KZ" sz="1200" b="1" dirty="0" smtClean="0">
                <a:latin typeface="Times New Roman" pitchFamily="18" charset="0"/>
                <a:ea typeface="Times New Roman KZ" pitchFamily="18" charset="0"/>
                <a:cs typeface="Times New Roman" pitchFamily="18" charset="0"/>
              </a:rPr>
              <a:t>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pitchFamily="18" charset="0"/>
                <a:cs typeface="Times New Roman" pitchFamily="18" charset="0"/>
              </a:rPr>
              <a:t>Көшпелі б</a:t>
            </a:r>
            <a:r>
              <a:rPr lang="kk-KZ" sz="1200" dirty="0" smtClean="0">
                <a:latin typeface="Times New Roman" pitchFamily="18" charset="0"/>
                <a:cs typeface="Times New Roman" pitchFamily="18" charset="0"/>
              </a:rPr>
              <a:t>ұлтты</a:t>
            </a:r>
            <a:r>
              <a:rPr lang="kk-KZ" sz="1200" smtClean="0">
                <a:latin typeface="Times New Roman" pitchFamily="18" charset="0"/>
                <a:cs typeface="Times New Roman" pitchFamily="18" charset="0"/>
              </a:rPr>
              <a:t>, </a:t>
            </a:r>
            <a:r>
              <a:rPr lang="kk-KZ" sz="120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5-10 м/с. Ауа температурасы 10-12 градус аяз.</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643183"/>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a:t>
            </a:r>
            <a:r>
              <a:rPr lang="kk-KZ" sz="1200" b="1" dirty="0" smtClean="0">
                <a:latin typeface="Times New Roman" pitchFamily="18" charset="0"/>
                <a:ea typeface="Times New Roman KZ" pitchFamily="18" charset="0"/>
                <a:cs typeface="Times New Roman" pitchFamily="18" charset="0"/>
              </a:rPr>
              <a:t> ақпанда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928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1,85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735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54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Байменова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22240</TotalTime>
  <Words>544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5667</cp:revision>
  <cp:lastPrinted>2021-07-01T03:56:27Z</cp:lastPrinted>
  <dcterms:created xsi:type="dcterms:W3CDTF">2018-03-27T06:03:00Z</dcterms:created>
  <dcterms:modified xsi:type="dcterms:W3CDTF">2026-02-26T06:17:43Z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