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59325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563575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27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Жел шығыстан,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2-7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b="1" dirty="0" smtClean="0">
                <a:solidFill>
                  <a:srgbClr val="000000"/>
                </a:solidFill>
                <a:latin typeface="Times New Roman" pitchFamily="18" charset="0"/>
                <a:cs typeface="Times New Roman" pitchFamily="18" charset="0"/>
                <a:sym typeface="+mn-ea"/>
              </a:rPr>
              <a:t> </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28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Жел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19</a:t>
            </a:r>
            <a:r>
              <a:rPr lang="kk-KZ" sz="1100" dirty="0" smtClean="0">
                <a:latin typeface="Times New Roman" pitchFamily="18" charset="0"/>
                <a:cs typeface="Times New Roman" pitchFamily="18" charset="0"/>
              </a:rPr>
              <a:t>-21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39230</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7309</cp:revision>
  <cp:lastPrinted>2021-07-01T03:56:27Z</cp:lastPrinted>
  <dcterms:created xsi:type="dcterms:W3CDTF">2018-03-27T06:03:00Z</dcterms:created>
  <dcterms:modified xsi:type="dcterms:W3CDTF">2026-02-26T06:03:59Z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