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7" d="100"/>
          <a:sy n="77" d="100"/>
        </p:scale>
        <p:origin x="90" y="70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20474229"/>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57</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19210753"/>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023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706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141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525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a:t>
            </a:r>
            <a:r>
              <a:rPr lang="en-US" altLang="ru-RU" sz="1100" b="1" dirty="0" smtClean="0">
                <a:latin typeface="Times New Roman" panose="02020603050405020304" pitchFamily="18" charset="0"/>
                <a:cs typeface="Times New Roman" panose="02020603050405020304" pitchFamily="18" charset="0"/>
              </a:rPr>
              <a:t>27</a:t>
            </a:r>
            <a:r>
              <a:rPr lang="kk-KZ" altLang="ru-RU" sz="1100" b="1" dirty="0" smtClean="0">
                <a:latin typeface="Times New Roman" panose="02020603050405020304" pitchFamily="18" charset="0"/>
                <a:cs typeface="Times New Roman" panose="02020603050405020304" pitchFamily="18" charset="0"/>
              </a:rPr>
              <a:t> ақпан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26</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a:t>
            </a:r>
            <a:r>
              <a:rPr lang="kk-KZ" altLang="ru-RU" sz="1100" b="1" dirty="0" smtClean="0">
                <a:solidFill>
                  <a:srgbClr val="000000"/>
                </a:solidFill>
                <a:latin typeface="Times New Roman" panose="02020603050405020304" pitchFamily="18" charset="0"/>
                <a:cs typeface="Times New Roman" panose="02020603050405020304" pitchFamily="18" charset="0"/>
              </a:rPr>
              <a:t>.</a:t>
            </a:r>
            <a:r>
              <a:rPr lang="en-US" altLang="ru-RU" sz="1100" b="1" dirty="0" smtClean="0">
                <a:solidFill>
                  <a:srgbClr val="000000"/>
                </a:solidFill>
                <a:latin typeface="Times New Roman" panose="02020603050405020304" pitchFamily="18" charset="0"/>
                <a:cs typeface="Times New Roman" panose="02020603050405020304" pitchFamily="18" charset="0"/>
              </a:rPr>
              <a:t> 27</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оңтүстік-шығыстан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екпіні 15-20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 </a:t>
            </a:r>
            <a:r>
              <a:rPr lang="kk-KZ" sz="1100" dirty="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4</a:t>
            </a:r>
            <a:r>
              <a:rPr lang="kk-KZ" sz="1100" dirty="0" smtClean="0">
                <a:solidFill>
                  <a:prstClr val="black"/>
                </a:solidFill>
                <a:latin typeface="Times New Roman" pitchFamily="18" charset="0"/>
                <a:cs typeface="Times New Roman" pitchFamily="18" charset="0"/>
              </a:rPr>
              <a:t>-6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27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28</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оңтүстік-шығыстан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1-3 </a:t>
            </a:r>
            <a:r>
              <a:rPr lang="kk-KZ" sz="1100" dirty="0" smtClean="0">
                <a:solidFill>
                  <a:prstClr val="black"/>
                </a:solidFill>
                <a:latin typeface="Times New Roman" pitchFamily="18" charset="0"/>
                <a:cs typeface="Times New Roman" pitchFamily="18" charset="0"/>
              </a:rPr>
              <a:t>аяз.</a:t>
            </a:r>
            <a:endParaRPr lang="kk-KZ"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31415</TotalTime>
  <Words>578</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4214</cp:revision>
  <cp:lastPrinted>2021-07-01T07:38:07Z</cp:lastPrinted>
  <dcterms:created xsi:type="dcterms:W3CDTF">2018-03-27T06:03:00Z</dcterms:created>
  <dcterms:modified xsi:type="dcterms:W3CDTF">2026-02-26T06:20:13Z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