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8216" autoAdjust="0"/>
    <p:restoredTop sz="94633"/>
  </p:normalViewPr>
  <p:slideViewPr>
    <p:cSldViewPr snapToGrid="0">
      <p:cViewPr varScale="1">
        <p:scale>
          <a:sx n="72" d="100"/>
          <a:sy n="72" d="100"/>
        </p:scale>
        <p:origin x="66" y="7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4990395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a:t>
                      </a:r>
                      <a:r>
                        <a:rPr lang="en-US" dirty="0"/>
                        <a:t>7</a:t>
                      </a:r>
                      <a:r>
                        <a:rPr lang="kk-KZ" dirty="0"/>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a:t>
                      </a:r>
                      <a:r>
                        <a:rPr lang="en-US" dirty="0"/>
                        <a:t>6</a:t>
                      </a:r>
                      <a:r>
                        <a:rPr lang="kk-KZ" dirty="0"/>
                        <a:t>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7</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6</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7</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Солтүстік-ш</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ғыстан жел соғады, күші 2-7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-31-33</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-19-21</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8</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7</a:t>
            </a:r>
            <a:r>
              <a:rPr lang="kk-KZ" altLang="ru-RU" sz="1200" b="1" kern="0" dirty="0">
                <a:solidFill>
                  <a:srgbClr val="000000"/>
                </a:solidFill>
                <a:latin typeface="Times New Roman" panose="02020603050405020304" pitchFamily="18" charset="0"/>
                <a:ea typeface="Calibri"/>
                <a:cs typeface="Times New Roman" pitchFamily="18" charset="0"/>
                <a:sym typeface="Calibri"/>
              </a:rPr>
              <a:t>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a:t>
            </a:r>
            <a:r>
              <a:rPr lang="en-US" sz="1200" b="1" dirty="0">
                <a:latin typeface="Times New Roman" panose="02020603050405020304" pitchFamily="18" charset="0"/>
                <a:ea typeface="Calibri"/>
                <a:cs typeface="Times New Roman" pitchFamily="18" charset="0"/>
              </a:rPr>
              <a:t>8</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-28-30</a:t>
            </a:r>
            <a:r>
              <a:rPr lang="ru-RU" altLang="ru-RU" sz="1200">
                <a:latin typeface="Times New Roman" panose="02020603050405020304" pitchFamily="18" charset="0"/>
                <a:cs typeface="Times New Roman" panose="02020603050405020304" pitchFamily="18" charset="0"/>
                <a:sym typeface="+mn-ea"/>
              </a:rPr>
              <a:t>°С.</a:t>
            </a:r>
            <a:endParaRPr lang="ru-RU" sz="1200" kern="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eaLnBrk="1" fontAlgn="auto" hangingPunct="1">
              <a:spcBef>
                <a:spcPts val="0"/>
              </a:spcBef>
              <a:spcAft>
                <a:spcPts val="0"/>
              </a:spcAft>
              <a:buFontTx/>
              <a:buNone/>
              <a:defRPr/>
            </a:pP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3684134694"/>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3968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a:t>
            </a:r>
            <a:r>
              <a:rPr lang="en-US" dirty="0"/>
              <a:t>6</a:t>
            </a:r>
            <a:r>
              <a:rPr lang="ru-RU" dirty="0"/>
              <a:t>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9875" algn="just">
              <a:defRPr/>
            </a:pPr>
            <a:r>
              <a:rPr lang="ru-RU" altLang="ru-RU" sz="1200" dirty="0">
                <a:solidFill>
                  <a:schemeClr val="tx1"/>
                </a:solidFill>
                <a:latin typeface="Times New Roman" pitchFamily="18" charset="0"/>
                <a:cs typeface="Times New Roman" pitchFamily="18" charset="0"/>
              </a:rPr>
              <a:t>26 </a:t>
            </a:r>
            <a:r>
              <a:rPr lang="ru-RU" altLang="ru-RU" sz="1200" dirty="0" err="1">
                <a:solidFill>
                  <a:schemeClr val="tx1"/>
                </a:solidFill>
                <a:latin typeface="Times New Roman" pitchFamily="18" charset="0"/>
                <a:cs typeface="Times New Roman" pitchFamily="18" charset="0"/>
              </a:rPr>
              <a:t>ақпанда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071563"/>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74283" y="649491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Ботаева</a:t>
            </a:r>
            <a:r>
              <a:rPr lang="ru-RU" sz="1200" dirty="0">
                <a:latin typeface="Times New Roman"/>
                <a:ea typeface="Times New Roman"/>
                <a:cs typeface="Times New Roman"/>
                <a:sym typeface="Times New Roman"/>
              </a:rPr>
              <a:t> М.</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415138507"/>
              </p:ext>
            </p:extLst>
          </p:nvPr>
        </p:nvGraphicFramePr>
        <p:xfrm>
          <a:off x="5167312" y="5349478"/>
          <a:ext cx="4035422" cy="792168"/>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2924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79-83-33</a:t>
                      </a:r>
                    </a:p>
                    <a:p>
                      <a:pPr algn="l">
                        <a:defRPr sz="800">
                          <a:latin typeface="Times New Roman"/>
                          <a:ea typeface="Times New Roman"/>
                          <a:cs typeface="Times New Roman"/>
                          <a:sym typeface="Times New Roman"/>
                        </a:defRPr>
                      </a:pPr>
                      <a:r>
                        <a:rPr dirty="0"/>
                        <a:t>E-mail: </a:t>
                      </a:r>
                      <a:r>
                        <a:rPr b="1" dirty="0"/>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14738">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1212</TotalTime>
  <Words>678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113</cp:revision>
  <dcterms:modified xsi:type="dcterms:W3CDTF">2026-02-26T08:43:21Z</dcterms:modified>
</cp:coreProperties>
</file>