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63" d="100"/>
          <a:sy n="63" d="100"/>
        </p:scale>
        <p:origin x="77" y="4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26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107944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түнде күші 5-10, күндіз 9-14 м/с. Ауа температурасы түнде 33-35, күндіз  18-20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a:t>
            </a:r>
            <a:r>
              <a:rPr lang="kk-KZ" sz="1100">
                <a:latin typeface="Times New Roman" pitchFamily="18" charset="0"/>
                <a:cs typeface="Times New Roman" pitchFamily="18" charset="0"/>
              </a:rPr>
              <a:t>температурасы 27-29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28</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17969</TotalTime>
  <Words>595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7619</cp:revision>
  <cp:lastPrinted>2021-07-01T03:56:27Z</cp:lastPrinted>
  <dcterms:created xsi:type="dcterms:W3CDTF">2018-03-27T06:03:00Z</dcterms:created>
  <dcterms:modified xsi:type="dcterms:W3CDTF">2026-02-26T06:16:27Z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