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794631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26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26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27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жел соғады, күші 5-10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34-36, күндіз 19-21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27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28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шашынсыз. Батыстан жел соғады, күші 2-7 м/с.  Ауа температурасы түнде 26-28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a:latin typeface="Times New Roman" pitchFamily="18" charset="0"/>
                <a:cs typeface="Times New Roman" pitchFamily="18" charset="0"/>
              </a:rPr>
              <a:t>сейілуіне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062639836"/>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0.185</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780</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0.156</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63</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78</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21261</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4075</cp:revision>
  <cp:lastPrinted>2021-07-01T07:38:07Z</cp:lastPrinted>
  <dcterms:created xsi:type="dcterms:W3CDTF">2018-03-27T06:03:00Z</dcterms:created>
  <dcterms:modified xsi:type="dcterms:W3CDTF">2026-02-26T06:21:52Z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