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530034"/>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Шығыстан, оңтүстік-шығыстан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6-8 градус аяз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28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Аздаған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a:t>
            </a:r>
            <a:r>
              <a:rPr lang="kk-KZ" altLang="ru-RU"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18-20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389619"/>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41958</TotalTime>
  <Words>520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6600</cp:revision>
  <cp:lastPrinted>2021-07-01T07:38:07Z</cp:lastPrinted>
  <dcterms:created xsi:type="dcterms:W3CDTF">2018-03-27T06:03:00Z</dcterms:created>
  <dcterms:modified xsi:type="dcterms:W3CDTF">2026-02-26T06:49:53Z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