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304945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27 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26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27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түнде қар, тұман. Көктайғақ, жаяу бұрқасын. Жел солтүстік-шығыстан  9-14, күндіз екпіні 15-20 м/с. Ауаның температурасы түнде және күндіз 8-10 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Көктайғақ. Жел </a:t>
            </a:r>
            <a:r>
              <a:rPr lang="kk-KZ" sz="1200" dirty="0" smtClean="0">
                <a:latin typeface="Times New Roman" panose="02020603050405020304" pitchFamily="18" charset="0"/>
                <a:cs typeface="Times New Roman" panose="02020603050405020304" pitchFamily="18" charset="0"/>
              </a:rPr>
              <a:t>солтүстік-шығыстан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14-16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466321"/>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10140138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17241</TotalTime>
  <Words>546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4152</cp:revision>
  <cp:lastPrinted>2021-07-01T07:38:07Z</cp:lastPrinted>
  <dcterms:created xsi:type="dcterms:W3CDTF">2018-03-27T06:03:00Z</dcterms:created>
  <dcterms:modified xsi:type="dcterms:W3CDTF">2026-02-26T07:11:59Z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