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76" d="100"/>
          <a:sy n="76" d="100"/>
        </p:scale>
        <p:origin x="126" y="8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9923008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60085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8169864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во второй половине дня осадки (дождь, снег), гололед. Ветер восточный 9-14, порывы 15-18 м/с. Температура воздуха ночью 3-5 мороза, днем 2-4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снег,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гололед.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5120" y="3491159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29211</TotalTime>
  <Words>592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4161</cp:revision>
  <cp:lastPrinted>2021-10-15T03:50:29Z</cp:lastPrinted>
  <dcterms:created xsi:type="dcterms:W3CDTF">2018-03-27T06:03:00Z</dcterms:created>
  <dcterms:modified xsi:type="dcterms:W3CDTF">2026-02-27T06:58:04Z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