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061329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365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небольшой снег. Ветер северо-западный с переходом на юго-восточный 5-10 м/с. Температура воздуха ночью 26-28, днем 17-19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южный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2-7 м/с. Температура воздуха ночью 30-32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542307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26938</TotalTime>
  <Words>601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4158</cp:revision>
  <cp:lastPrinted>2021-07-01T03:56:27Z</cp:lastPrinted>
  <dcterms:created xsi:type="dcterms:W3CDTF">2018-03-27T06:03:00Z</dcterms:created>
  <dcterms:modified xsi:type="dcterms:W3CDTF">2026-02-27T06:18:58Z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