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591936902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2</a:t>
            </a:r>
            <a:r>
              <a:rPr lang="en-US" altLang="ru-RU" sz="1200" b="1">
                <a:latin typeface="Times New Roman" pitchFamily="18" charset="0"/>
                <a:cs typeface="Times New Roman" pitchFamily="18" charset="0"/>
              </a:rPr>
              <a:t>7</a:t>
            </a:r>
            <a:r>
              <a:rPr lang="en-US" altLang="ru-RU" sz="1200" b="1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февраля 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2026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966662921"/>
              </p:ext>
            </p:extLst>
          </p:nvPr>
        </p:nvGraphicFramePr>
        <p:xfrm>
          <a:off x="4998800" y="3933056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1,14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20774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2</a:t>
            </a:r>
            <a:r>
              <a:rPr lang="en-US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2026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en-US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облачность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ночью осадки (дождь, снег). Временами туман.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северо-восточный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8-13, ночью порывы 15-20 м/с. Температура воздуха ночью 0-2 мороза, днем 7-9 тепла. 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н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01 марта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1200" b="1" dirty="0">
                <a:latin typeface="Times New Roman" pitchFamily="18" charset="0"/>
                <a:cs typeface="Times New Roman" pitchFamily="18" charset="0"/>
              </a:rPr>
              <a:t>8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февраля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01 марта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о-восточный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3-8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0-2 мороза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95876" y="2143116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./Әмірова 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Д.Қ.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14349</TotalTime>
  <Words>628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3964</cp:revision>
  <cp:lastPrinted>2021-07-01T03:56:27Z</cp:lastPrinted>
  <dcterms:created xsi:type="dcterms:W3CDTF">2018-03-27T06:03:00Z</dcterms:created>
  <dcterms:modified xsi:type="dcterms:W3CDTF">2026-02-27T06:40:51Z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