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3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57260411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№58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февраля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с переходом на юго-западный 6-11 м/с. Температура воздуха ночью 21-23, днем 8-10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01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северо-восточный 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20-22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9438609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5655</TotalTime>
  <Words>560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1067</cp:revision>
  <cp:lastPrinted>2021-07-01T03:56:27Z</cp:lastPrinted>
  <dcterms:created xsi:type="dcterms:W3CDTF">2024-09-22T07:48:17Z</dcterms:created>
  <dcterms:modified xsi:type="dcterms:W3CDTF">2026-02-27T07:39:44Z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