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13648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327480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(дождь, снег). Временами туман. Ветер северо-восточный 8-13, ночью порывы 15-20 м/с. Температура воздуха ночью 1-3 мороза,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3971</cp:revision>
  <cp:lastPrinted>2021-07-01T03:56:27Z</cp:lastPrinted>
  <dcterms:created xsi:type="dcterms:W3CDTF">2018-03-27T06:03:00Z</dcterms:created>
  <dcterms:modified xsi:type="dcterms:W3CDTF">2026-02-27T06:56:55Z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