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12302516"/>
              </p:ext>
            </p:extLst>
          </p:nvPr>
        </p:nvGraphicFramePr>
        <p:xfrm>
          <a:off x="307975" y="2589211"/>
          <a:ext cx="447992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7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58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27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27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15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снег. Ветер северо-западный с переходом на восточный 3-8 м/с. Температура воздуха ночью -32-34°С, днем -16-18°С.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28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01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юго-восточный 5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-30-32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52513930"/>
              </p:ext>
            </p:extLst>
          </p:nvPr>
        </p:nvGraphicFramePr>
        <p:xfrm>
          <a:off x="5024437" y="4140200"/>
          <a:ext cx="4667248" cy="209297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14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С./Тойшыманова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130</cp:revision>
  <dcterms:modified xsi:type="dcterms:W3CDTF">2026-02-27T08:14:38Z</dcterms:modified>
</cp:coreProperties>
</file>