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432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58714725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18987947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27 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28 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-7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33-35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-20°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марта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28 февраля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01 марта</a:t>
            </a: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2-7 м/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33-35°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2089182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2026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2322" y="319725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 степени.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2861178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21150</TotalTime>
  <Words>584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4080</cp:revision>
  <cp:lastPrinted>2021-07-01T03:56:27Z</cp:lastPrinted>
  <dcterms:created xsi:type="dcterms:W3CDTF">2018-03-27T06:03:00Z</dcterms:created>
  <dcterms:modified xsi:type="dcterms:W3CDTF">2026-02-27T07:51:57Z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