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995648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316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 2026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27-29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788921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8642" y="2545825"/>
            <a:ext cx="4676885" cy="1049712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Э. Конысбай/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33822</TotalTime>
  <Words>589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5494</cp:revision>
  <cp:lastPrinted>2025-12-12T07:56:19Z</cp:lastPrinted>
  <dcterms:created xsi:type="dcterms:W3CDTF">2018-03-27T06:03:00Z</dcterms:created>
  <dcterms:modified xsi:type="dcterms:W3CDTF">2026-02-27T07:03:03Z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