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4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386666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742222411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33-35°,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2216" y="223522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99239" y="34057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014236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20966</TotalTime>
  <Words>578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4054</cp:revision>
  <cp:lastPrinted>2021-10-14T11:15:53Z</cp:lastPrinted>
  <dcterms:created xsi:type="dcterms:W3CDTF">2018-03-27T06:03:00Z</dcterms:created>
  <dcterms:modified xsi:type="dcterms:W3CDTF">2026-02-27T07:55:14Z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