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48" d="100"/>
          <a:sy n="48" d="100"/>
        </p:scale>
        <p:origin x="72" y="4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734403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снег. Ветер западный 5-10 м/с. Температура воздуха ночью 26-28, днем 20-22 мороза.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33-35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910291"/>
              </p:ext>
            </p:extLst>
          </p:nvPr>
        </p:nvGraphicFramePr>
        <p:xfrm>
          <a:off x="5133632" y="3727078"/>
          <a:ext cx="4415373" cy="2317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февраля, ночью 01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55397</TotalTime>
  <Words>650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7773</cp:revision>
  <cp:lastPrinted>2025-08-12T06:13:34Z</cp:lastPrinted>
  <dcterms:created xsi:type="dcterms:W3CDTF">2018-03-27T06:03:00Z</dcterms:created>
  <dcterms:modified xsi:type="dcterms:W3CDTF">2026-02-27T07:23:36Z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