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90" y="4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28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27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28 февраля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снег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ночью временами сильный снег. </a:t>
            </a:r>
            <a:r>
              <a:rPr lang="ru-RU" sz="1100" dirty="0">
                <a:solidFill>
                  <a:schemeClr val="tx1"/>
                </a:solidFill>
              </a:rPr>
              <a:t>Временами туман, гололед. Ветер северо-восточный 3-8, временами порывы 15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-7-9°С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-3-5°С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</a:t>
            </a:r>
            <a:r>
              <a:rPr lang="ru-RU" sz="1100" dirty="0" smtClean="0">
                <a:solidFill>
                  <a:schemeClr val="tx1"/>
                </a:solidFill>
              </a:rPr>
              <a:t>блачность, без осадков. Временами туман</a:t>
            </a:r>
            <a:r>
              <a:rPr lang="ru-RU" sz="1100" dirty="0" smtClean="0">
                <a:solidFill>
                  <a:schemeClr val="tx1"/>
                </a:solidFill>
              </a:rPr>
              <a:t>, гололед.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-10-12°С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12594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01 марта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28558</TotalTime>
  <Words>794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6931</cp:revision>
  <cp:lastPrinted>2021-07-01T09:11:30Z</cp:lastPrinted>
  <dcterms:created xsi:type="dcterms:W3CDTF">2018-03-27T06:03:00Z</dcterms:created>
  <dcterms:modified xsi:type="dcterms:W3CDTF">2026-02-27T07:28:05Z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