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снег.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/>
              <a:t>.</a:t>
            </a:r>
          </a:p>
          <a:p>
            <a:pPr lvl="0"/>
            <a:endParaRPr lang="kk-KZ" sz="1200" dirty="0" smtClean="0"/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марта 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22372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5568</cp:revision>
  <cp:lastPrinted>2021-07-01T03:56:27Z</cp:lastPrinted>
  <dcterms:created xsi:type="dcterms:W3CDTF">2018-03-27T06:03:00Z</dcterms:created>
  <dcterms:modified xsi:type="dcterms:W3CDTF">2026-02-27T06:56:26Z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