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-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1922767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№58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февраля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февраля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марта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февраля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526295"/>
              </p:ext>
            </p:extLst>
          </p:nvPr>
        </p:nvGraphicFramePr>
        <p:xfrm>
          <a:off x="4991355" y="4234700"/>
          <a:ext cx="4747702" cy="22323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0,523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152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0,764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0,438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3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28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без осадков. Ветер юго-восточный 5-10 м/с. Температура воздуха ночью 16-18, днем 4-6 мороза.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</a:t>
            </a: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февраля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Облачно, снег, низовая метель. Ночью и утром туман. Ветер юго-западный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с переходом на северо-западный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9-14, порывы 15-20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9-11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37997</TotalTime>
  <Words>606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6676</cp:revision>
  <cp:lastPrinted>2021-07-01T03:56:27Z</cp:lastPrinted>
  <dcterms:created xsi:type="dcterms:W3CDTF">2018-03-27T06:03:00Z</dcterms:created>
  <dcterms:modified xsi:type="dcterms:W3CDTF">2026-02-27T07:11:28Z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