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13027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79679489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kk-KZ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35-37°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342" y="204939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993254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26718</TotalTime>
  <Words>670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4538</cp:revision>
  <cp:lastPrinted>2026-02-26T05:59:30Z</cp:lastPrinted>
  <dcterms:created xsi:type="dcterms:W3CDTF">2018-03-27T06:03:00Z</dcterms:created>
  <dcterms:modified xsi:type="dcterms:W3CDTF">2026-02-27T07:45:51Z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