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481350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№58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87477891"/>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0,095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2615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0,523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153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0,764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0,438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38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0,191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28 ақпанға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27 ақпан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28 </a:t>
            </a:r>
            <a:r>
              <a:rPr lang="ru-RU" altLang="ru-RU" sz="1100" b="1" dirty="0" err="1" smtClean="0">
                <a:latin typeface="Times New Roman" panose="02020603050405020304" pitchFamily="18" charset="0"/>
                <a:cs typeface="Times New Roman" panose="02020603050405020304" pitchFamily="18" charset="0"/>
              </a:rPr>
              <a:t>ақпан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жауын-шашынсыз. Жел оңүстік-шығыстан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5-10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16-18,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4-6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a:t>
            </a:r>
            <a:r>
              <a:rPr lang="kk-KZ" sz="1100" b="1" dirty="0" smtClean="0">
                <a:solidFill>
                  <a:srgbClr val="000000"/>
                </a:solidFill>
                <a:latin typeface="Times New Roman" pitchFamily="18" charset="0"/>
                <a:cs typeface="Times New Roman" pitchFamily="18" charset="0"/>
                <a:sym typeface="+mn-ea"/>
              </a:rPr>
              <a:t> </a:t>
            </a:r>
          </a:p>
          <a:p>
            <a:pPr lvl="0" indent="144000" algn="ct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01 наурыз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28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01</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Бұлтты, қар, жаяу бұрқасын. </a:t>
            </a:r>
            <a:r>
              <a:rPr lang="kk-KZ" sz="1100" dirty="0">
                <a:latin typeface="Times New Roman" pitchFamily="18" charset="0"/>
                <a:cs typeface="Times New Roman" pitchFamily="18" charset="0"/>
              </a:rPr>
              <a:t>Түнде және таңертең </a:t>
            </a:r>
            <a:r>
              <a:rPr lang="kk-KZ" sz="1100" dirty="0" smtClean="0">
                <a:latin typeface="Times New Roman" pitchFamily="18" charset="0"/>
                <a:cs typeface="Times New Roman" pitchFamily="18" charset="0"/>
              </a:rPr>
              <a:t>тұман. Жел оңтүстік-батыстан солтүстік-батысқа ауысып соғады, күші 9-14, екпіні 15-20 м/с. Ауа температурасы 9-11 градус аяз.</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28 ақпан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01</a:t>
            </a:r>
            <a:r>
              <a:rPr lang="kk-KZ" sz="1100" b="1" dirty="0">
                <a:solidFill>
                  <a:srgbClr val="000000"/>
                </a:solidFill>
                <a:latin typeface="Times New Roman" panose="02020603050405020304" pitchFamily="18" charset="0"/>
                <a:cs typeface="Times New Roman" panose="02020603050405020304" pitchFamily="18" charset="0"/>
                <a:sym typeface="+mn-ea"/>
              </a:rPr>
              <a:t> наурыз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a:t>
            </a:r>
            <a:r>
              <a:rPr lang="kk-KZ" sz="1100">
                <a:solidFill>
                  <a:srgbClr val="000000"/>
                </a:solidFill>
                <a:latin typeface="Times New Roman" panose="02020603050405020304" pitchFamily="18" charset="0"/>
                <a:cs typeface="Times New Roman" panose="02020603050405020304" pitchFamily="18" charset="0"/>
                <a:sym typeface="+mn-ea"/>
              </a:rPr>
              <a:t>заттардың </a:t>
            </a:r>
            <a:r>
              <a:rPr lang="kk-KZ" sz="1100" b="1">
                <a:solidFill>
                  <a:srgbClr val="000000"/>
                </a:solidFill>
                <a:latin typeface="Times New Roman" panose="02020603050405020304" pitchFamily="18" charset="0"/>
                <a:cs typeface="Times New Roman" panose="02020603050405020304" pitchFamily="18" charset="0"/>
                <a:sym typeface="+mn-ea"/>
              </a:rPr>
              <a:t>сейілуіне</a:t>
            </a:r>
            <a:r>
              <a:rPr lang="kk-KZ" sz="110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жоғары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39289</TotalTime>
  <Words>576</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7317</cp:revision>
  <cp:lastPrinted>2021-07-01T03:56:27Z</cp:lastPrinted>
  <dcterms:created xsi:type="dcterms:W3CDTF">2018-03-27T06:03:00Z</dcterms:created>
  <dcterms:modified xsi:type="dcterms:W3CDTF">2026-02-27T07:10:58Z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