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2822036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33583814"/>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түнде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Кей уақыттарда тұман болады. Солтүстік-шығыстан жел соғады, күші 8-13, түнде екпіні 15-20 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            5-7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14255</TotalTime>
  <Words>570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4060</cp:revision>
  <cp:lastPrinted>2021-07-01T03:56:27Z</cp:lastPrinted>
  <dcterms:created xsi:type="dcterms:W3CDTF">2018-03-27T06:03:00Z</dcterms:created>
  <dcterms:modified xsi:type="dcterms:W3CDTF">2026-02-27T06:56:46Z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