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32792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28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Көктайғақ. Жел солтүстік-шығыстан  9-14</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14-16, күндіз 6-8-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Көктайғақ. 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872608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0140138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17244</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4154</cp:revision>
  <cp:lastPrinted>2021-07-01T07:38:07Z</cp:lastPrinted>
  <dcterms:created xsi:type="dcterms:W3CDTF">2018-03-27T06:03:00Z</dcterms:created>
  <dcterms:modified xsi:type="dcterms:W3CDTF">2026-02-27T07:25:06Z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