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5978254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3873886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уақыттарда тұман болады.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түнде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30815" y="317315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14247</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4048</cp:revision>
  <cp:lastPrinted>2021-07-01T03:56:27Z</cp:lastPrinted>
  <dcterms:created xsi:type="dcterms:W3CDTF">2018-03-27T06:03:00Z</dcterms:created>
  <dcterms:modified xsi:type="dcterms:W3CDTF">2026-02-27T06:53:33Z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