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27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005437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соғатын жел шығысқа ауысады, күші 7-12м/с. Ауа температурасы түнде 25-27, күндіз  18-20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5-10 м/с. Ауа </a:t>
            </a:r>
            <a:r>
              <a:rPr lang="kk-KZ" sz="1100">
                <a:latin typeface="Times New Roman" pitchFamily="18" charset="0"/>
                <a:cs typeface="Times New Roman" pitchFamily="18" charset="0"/>
              </a:rPr>
              <a:t>температурасы 33-35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01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17974</TotalTime>
  <Words>591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7622</cp:revision>
  <cp:lastPrinted>2021-07-01T03:56:27Z</cp:lastPrinted>
  <dcterms:created xsi:type="dcterms:W3CDTF">2018-03-27T06:03:00Z</dcterms:created>
  <dcterms:modified xsi:type="dcterms:W3CDTF">2026-02-27T06:20:27Z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