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48" d="100"/>
          <a:sy n="48" d="100"/>
        </p:scale>
        <p:origin x="72" y="494"/>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527691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370678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28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аздаған қар.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26-28, күндіз 20-22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01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01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33-35</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01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ru-RU"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51446</TotalTime>
  <Words>597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7405</cp:revision>
  <cp:lastPrinted>2025-07-15T07:11:11Z</cp:lastPrinted>
  <dcterms:created xsi:type="dcterms:W3CDTF">2018-03-27T06:03:00Z</dcterms:created>
  <dcterms:modified xsi:type="dcterms:W3CDTF">2026-02-27T07:23:45Z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