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7" d="100"/>
          <a:sy n="77" d="100"/>
        </p:scale>
        <p:origin x="90" y="70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7023387"/>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58</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3167684"/>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7452919"/>
              </p:ext>
            </p:extLst>
          </p:nvPr>
        </p:nvGraphicFramePr>
        <p:xfrm>
          <a:off x="5009473" y="5126685"/>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718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144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0.888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55994" y="4563919"/>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28</a:t>
            </a:r>
            <a:r>
              <a:rPr lang="kk-KZ" altLang="ru-RU" sz="1100" b="1" dirty="0" smtClean="0">
                <a:latin typeface="Times New Roman" panose="02020603050405020304" pitchFamily="18" charset="0"/>
                <a:cs typeface="Times New Roman" panose="02020603050405020304" pitchFamily="18" charset="0"/>
              </a:rPr>
              <a:t> ақпан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a:t>
            </a:r>
            <a:r>
              <a:rPr lang="kk-KZ" altLang="ru-RU" sz="1100" b="1" dirty="0" smtClean="0">
                <a:solidFill>
                  <a:srgbClr val="000000"/>
                </a:solidFill>
                <a:latin typeface="Times New Roman" panose="02020603050405020304" pitchFamily="18" charset="0"/>
                <a:cs typeface="Times New Roman" panose="02020603050405020304" pitchFamily="18" charset="0"/>
              </a:rPr>
              <a:t>.</a:t>
            </a:r>
            <a:r>
              <a:rPr lang="en-US" altLang="ru-RU" sz="1100" b="1" dirty="0" smtClean="0">
                <a:solidFill>
                  <a:srgbClr val="000000"/>
                </a:solidFill>
                <a:latin typeface="Times New Roman" panose="02020603050405020304" pitchFamily="18" charset="0"/>
                <a:cs typeface="Times New Roman" panose="02020603050405020304" pitchFamily="18" charset="0"/>
              </a:rPr>
              <a:t> 28</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күннің екінші жартысында жауын-шашын (жаңбыр, қар), көктайғақ</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15-18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қар, көктайғақ</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00237" y="413111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31420</TotalTime>
  <Words>584</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4216</cp:revision>
  <cp:lastPrinted>2021-07-01T07:38:07Z</cp:lastPrinted>
  <dcterms:created xsi:type="dcterms:W3CDTF">2018-03-27T06:03:00Z</dcterms:created>
  <dcterms:modified xsi:type="dcterms:W3CDTF">2026-02-27T06:58:02Z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