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43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671695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№58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73738826"/>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a:t>
                      </a:r>
                      <a:r>
                        <a:rPr lang="ru-RU" sz="700" i="1" baseline="0" dirty="0" smtClean="0">
                          <a:latin typeface="Times New Roman" panose="02020603050405020304" pitchFamily="18" charset="0"/>
                          <a:cs typeface="Times New Roman" panose="02020603050405020304" pitchFamily="18" charset="0"/>
                        </a:rPr>
                        <a:t>ҚР </a:t>
                      </a:r>
                      <a:r>
                        <a:rPr lang="ru-RU" sz="700" i="1" baseline="0" dirty="0">
                          <a:latin typeface="Times New Roman" panose="02020603050405020304" pitchFamily="18" charset="0"/>
                          <a:cs typeface="Times New Roman" panose="02020603050405020304" pitchFamily="18" charset="0"/>
                        </a:rPr>
                        <a:t>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a:latin typeface="Times New Roman" pitchFamily="18" charset="0"/>
                <a:cs typeface="Times New Roman" pitchFamily="18" charset="0"/>
              </a:rPr>
              <a:t>27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28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a:t>
            </a:r>
            <a:r>
              <a:rPr lang="kk-KZ" sz="1200" dirty="0" smtClean="0">
                <a:solidFill>
                  <a:prstClr val="black"/>
                </a:solidFill>
                <a:latin typeface="Times New Roman" pitchFamily="18" charset="0"/>
                <a:cs typeface="Times New Roman" pitchFamily="18" charset="0"/>
              </a:rPr>
              <a:t>. Жел 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33-35°,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22-24° </a:t>
            </a:r>
            <a:r>
              <a:rPr lang="kk-KZ" sz="1200" dirty="0"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6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01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a:latin typeface="Times New Roman" panose="02020603050405020304" pitchFamily="18" charset="0"/>
                <a:cs typeface="Times New Roman" panose="02020603050405020304" pitchFamily="18" charset="0"/>
              </a:rPr>
              <a:t>28</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01</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б</a:t>
            </a:r>
            <a:r>
              <a:rPr lang="kk-KZ" sz="1200" dirty="0" smtClean="0">
                <a:solidFill>
                  <a:prstClr val="black"/>
                </a:solidFill>
                <a:latin typeface="Times New Roman" pitchFamily="18" charset="0"/>
                <a:cs typeface="Times New Roman" pitchFamily="18" charset="0"/>
              </a:rPr>
              <a:t>ұлтты, жауын-шашынсыз. Жел солтүстік-шығыстан соғады, күші 1-6 м/с. Ауа температурасы 35-37°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69755" y="232787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srgbClr val="000000"/>
                </a:solidFill>
                <a:latin typeface="Times New Roman" panose="02020603050405020304" pitchFamily="18" charset="0"/>
              </a:rPr>
              <a:t>көтеріңкі</a:t>
            </a:r>
            <a:r>
              <a:rPr lang="ru-RU" sz="1200" dirty="0" smtClean="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69755" y="32295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schemeClr val="tx1"/>
                </a:solidFill>
                <a:latin typeface="Times New Roman" panose="02020603050405020304" pitchFamily="18" charset="0"/>
                <a:cs typeface="Times New Roman" panose="02020603050405020304" pitchFamily="18" charset="0"/>
              </a:rPr>
              <a:t>1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4124757"/>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заттар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a:t>
                      </a:r>
                      <a:r>
                        <a:rPr lang="ru-RU" sz="900" dirty="0" err="1">
                          <a:solidFill>
                            <a:schemeClr val="tx1"/>
                          </a:solidFill>
                          <a:latin typeface="Times New Roman" panose="02020603050405020304" pitchFamily="18" charset="0"/>
                          <a:cs typeface="Times New Roman" panose="02020603050405020304" pitchFamily="18" charset="0"/>
                        </a:rPr>
                        <a:t>мб.асу</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0Азот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0,127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-Н</a:t>
            </a:r>
            <a:r>
              <a:rPr lang="ru-RU" altLang="ru-RU" sz="1200" dirty="0" smtClean="0">
                <a:solidFill>
                  <a:srgbClr val="000000"/>
                </a:solidFill>
                <a:latin typeface="Times New Roman" panose="02020603050405020304" pitchFamily="18" charset="0"/>
                <a:cs typeface="Times New Roman" panose="02020603050405020304" pitchFamily="18" charset="0"/>
              </a:rPr>
              <a:t>. Назарбаев </a:t>
            </a:r>
            <a:r>
              <a:rPr lang="ru-RU" altLang="ru-RU" sz="1200" dirty="0">
                <a:solidFill>
                  <a:srgbClr val="000000"/>
                </a:solidFill>
                <a:latin typeface="Times New Roman" panose="02020603050405020304" pitchFamily="18" charset="0"/>
                <a:cs typeface="Times New Roman" panose="02020603050405020304" pitchFamily="18" charset="0"/>
              </a:rPr>
              <a:t>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-О. Б</a:t>
            </a:r>
            <a:r>
              <a:rPr lang="kk-KZ" altLang="ru-RU" sz="1200" dirty="0" smtClean="0">
                <a:solidFill>
                  <a:srgbClr val="000000"/>
                </a:solidFill>
                <a:latin typeface="Times New Roman" panose="02020603050405020304" pitchFamily="18" charset="0"/>
                <a:cs typeface="Times New Roman" panose="02020603050405020304" pitchFamily="18" charset="0"/>
              </a:rPr>
              <a:t>өкей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23801</TotalTime>
  <Words>626</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4424</cp:revision>
  <cp:lastPrinted>2021-07-01T03:56:27Z</cp:lastPrinted>
  <dcterms:created xsi:type="dcterms:W3CDTF">2018-03-27T06:03:00Z</dcterms:created>
  <dcterms:modified xsi:type="dcterms:W3CDTF">2026-02-27T07:45:46Z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