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49870878"/>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439129"/>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a:latin typeface="Times New Roman" panose="02020603050405020304" pitchFamily="18" charset="0"/>
                <a:cs typeface="Times New Roman" panose="02020603050405020304" pitchFamily="18" charset="0"/>
              </a:rPr>
              <a:t>28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itchFamily="18" charset="0"/>
                <a:cs typeface="Times New Roman" pitchFamily="18" charset="0"/>
              </a:rPr>
              <a:t>. 27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28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a:t>
            </a:r>
            <a:r>
              <a:rPr lang="kk-KZ" altLang="ru-RU" sz="1200" dirty="0">
                <a:latin typeface="Times New Roman" panose="02020603050405020304" pitchFamily="18" charset="0"/>
                <a:cs typeface="Times New Roman" panose="02020603050405020304" pitchFamily="18" charset="0"/>
              </a:rPr>
              <a:t>. Солтүстік-шығыстан жел соғады, оңтүстік-батысқа ауысады, </a:t>
            </a:r>
            <a:r>
              <a:rPr lang="kk-KZ" altLang="ru-RU" sz="1200" dirty="0" smtClean="0">
                <a:latin typeface="Times New Roman" panose="02020603050405020304" pitchFamily="18" charset="0"/>
                <a:cs typeface="Times New Roman" panose="02020603050405020304" pitchFamily="18" charset="0"/>
              </a:rPr>
              <a:t>күші 8-13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23-25,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11-13 градус </a:t>
            </a:r>
            <a:r>
              <a:rPr lang="kk-KZ" altLang="ru-RU" sz="1200" dirty="0">
                <a:latin typeface="Times New Roman" panose="02020603050405020304" pitchFamily="18" charset="0"/>
                <a:cs typeface="Times New Roman" panose="02020603050405020304" pitchFamily="18" charset="0"/>
              </a:rPr>
              <a:t>аяз.</a:t>
            </a:r>
          </a:p>
          <a:p>
            <a:pPr algn="ctr"/>
            <a:endParaRPr lang="kk-KZ" altLang="ru-RU" sz="1150" b="1" dirty="0" smtClean="0">
              <a:latin typeface="Times New Roman" panose="02020603050405020304" pitchFamily="18" charset="0"/>
              <a:cs typeface="Times New Roman" panose="02020603050405020304" pitchFamily="18" charset="0"/>
            </a:endParaRP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01 наурызға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28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01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tabLst>
                <a:tab pos="3411538" algn="l"/>
              </a:tabLst>
            </a:pPr>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5-10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21-23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a:p>
            <a:pPr algn="just"/>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ақпанға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81412325"/>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27835</TotalTime>
  <Words>547</Words>
  <Application>Microsoft Office PowerPoint</Application>
  <PresentationFormat>Лист A4 (210x297 мм)</PresentationFormat>
  <Paragraphs>90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5146</cp:revision>
  <cp:lastPrinted>2021-07-01T07:38:07Z</cp:lastPrinted>
  <dcterms:created xsi:type="dcterms:W3CDTF">2018-03-27T06:03:00Z</dcterms:created>
  <dcterms:modified xsi:type="dcterms:W3CDTF">2026-02-27T07:40:43Z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