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270810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017547331"/>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kk-KZ" sz="700" i="1" baseline="0" dirty="0" smtClean="0">
                          <a:latin typeface="Times New Roman" panose="02020603050405020304" pitchFamily="18" charset="0"/>
                          <a:cs typeface="Times New Roman" panose="02020603050405020304" pitchFamily="18" charset="0"/>
                        </a:rPr>
                        <a:t>Қ</a:t>
                      </a:r>
                      <a:r>
                        <a:rPr lang="ru-RU" sz="700" i="1" baseline="0" dirty="0" smtClean="0">
                          <a:latin typeface="Times New Roman" panose="02020603050405020304" pitchFamily="18" charset="0"/>
                          <a:cs typeface="Times New Roman" panose="02020603050405020304" pitchFamily="18" charset="0"/>
                        </a:rPr>
                        <a:t>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28</a:t>
            </a:r>
            <a:r>
              <a:rPr lang="kk-KZ" sz="1200" smtClean="0">
                <a:solidFill>
                  <a:prstClr val="black"/>
                </a:solidFill>
                <a:latin typeface="Times New Roman" pitchFamily="18" charset="0"/>
                <a:cs typeface="Times New Roman" pitchFamily="18" charset="0"/>
              </a:rPr>
              <a:t>-30°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6023405"/>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20261</TotalTime>
  <Words>555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4027</cp:revision>
  <cp:lastPrinted>2021-07-01T03:56:27Z</cp:lastPrinted>
  <dcterms:created xsi:type="dcterms:W3CDTF">2018-03-27T06:03:00Z</dcterms:created>
  <dcterms:modified xsi:type="dcterms:W3CDTF">2026-02-27T07:55:16Z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