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04057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07986077"/>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ru-RU" sz="700" i="1" baseline="0" dirty="0" smtClean="0">
                          <a:latin typeface="Times New Roman" panose="02020603050405020304" pitchFamily="18" charset="0"/>
                          <a:cs typeface="Times New Roman" panose="02020603050405020304" pitchFamily="18" charset="0"/>
                        </a:rPr>
                        <a:t>ҚР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27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959110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19722</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4103</cp:revision>
  <cp:lastPrinted>2021-07-01T03:56:27Z</cp:lastPrinted>
  <dcterms:created xsi:type="dcterms:W3CDTF">2018-03-27T06:03:00Z</dcterms:created>
  <dcterms:modified xsi:type="dcterms:W3CDTF">2026-02-27T07:51:58Z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