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44922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941420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днем осадки (дождь, снег), низовая метель, гололед. Ветер юго-западный 9-14 м/с. Температура воздуха ночью 10-12, днем 1-3 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небольшой снег. Ветер западный, юго-западный 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37936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6668</cp:revision>
  <cp:lastPrinted>2021-07-01T03:56:27Z</cp:lastPrinted>
  <dcterms:created xsi:type="dcterms:W3CDTF">2018-03-27T06:03:00Z</dcterms:created>
  <dcterms:modified xsi:type="dcterms:W3CDTF">2026-02-28T06:44:39Z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